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1669E-28FC-454A-8617-9F3A05BF8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668683-C785-4868-BCC3-C30E47BDC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D65ED1-EC3D-43A1-99D3-1B9E58DC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94F795-7B84-48A5-BB76-3CD425C96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2D8108-239D-4A4E-8EEE-F6AAA0F6A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72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E60CF4-0A22-4B6B-9C9E-C738BC1F8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124F1A-CA5C-49EA-A07E-DCF400E83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B08C15-72DE-4D31-AFE1-BE5A87047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6C3323-8090-4C21-B45B-609D8E53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CEEDEA-B7BE-4C0C-8BD5-5B076214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951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8818000-6C58-4853-BADB-204BE7BC1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F54901C-6872-48C6-918F-E259D0AFF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89EC69-623A-4377-B132-4F0DD88A0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34B6C0-503B-48C5-A056-BF7AD9C8D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A1DB4B-386D-4E12-A190-936E9C137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50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0D869-A8F6-4690-82B8-7617405FA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C31BED-1B03-4101-829C-149122C4F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BAE7A7-AB3C-4727-B812-2EE219F8E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372E08-2E78-47FD-B195-B47891356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59148D-9422-488F-84E9-A117DBA1E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26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9A874-ABCF-46DA-ABC3-C71CF98AA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2FF327-55EA-4552-A66B-7FC8EEF3A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F7860C-3FEF-4F80-AE97-B67B35D0B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06057B-5591-4020-B1CE-3D6D0814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1D3285-A059-46C6-BDC4-A7B57C78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022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5E57C-C8EF-4ED3-97C9-ED3BEBBE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38B18C-E773-4059-ADDF-E807A9395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F5FDD9-2DB7-4AC8-8393-6D845D9DC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CB3A59-B00A-48F6-9C63-69DB3DF33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073DFB-2C39-48BD-91A3-7EA12CB12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BADD8D-8225-4794-964E-12E37FB1C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23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AA477-1EE0-49E5-B328-6F6310D28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BCACB0-0B33-4AC0-BBA9-3079641D8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30A74B-BEF0-41D3-84AF-3073B8BBC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EF4803-673C-48DC-B6CF-9C2328D50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1B537A5-E4F8-4A26-B632-EC0A7B409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176674-11B6-4BEC-B685-54F293051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301B724-39AB-404D-A7A6-A6B7A8E06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53BBC90-D9EE-4850-B40C-9124EF640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490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7C04B-37DD-4030-9E09-41F5A09DB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B227D-D87A-4FE6-A05B-258AA8688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D09E1C-E074-4EB4-8A44-E1A8C7B16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1D05CE-058E-4EC7-B584-EEFB8D191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038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2F43EF6-2659-4B4F-A87B-2803AB01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72C20F-7910-41D0-8D7F-E910AC48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095F64-4273-4066-967F-FD1AAC64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183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B56FED-2461-4DF9-88FB-1D57621C4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C9E91B-C56D-4696-85AA-0E2DEB3BD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69942A-11B0-41E8-BB76-5CF65B431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B215BA-0F0F-41EA-8FA3-05105C077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184F16-A7C3-4EB0-BE6D-26A839A9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076B6A-A183-4E29-84FD-667CEC6C7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819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D7A7E-60F6-4575-9C69-2164A168E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D0D879E-6D0D-457A-9346-62749493F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6CC5C9-F8FB-41DF-8DF4-EF9122024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C288C5-9D29-4897-A725-FA3ECDB2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17EC5E-07FF-4A61-85BF-DD66FAD45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C58BE5-C3BF-4A2C-AF3F-F700E75CB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194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0684094-4436-4ECF-8649-371895D2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F079AB-7817-4BC3-ACCE-31AFE635B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1C42C-976E-4884-9017-7CBD02F2A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2A08C-82F0-4473-AF8A-6B427112E4E4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6DCD07-19FB-4C62-A3FB-E8C087B5A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706B6B-7684-4ED6-A513-A31E34B84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28136-C286-410C-9FE8-CD08EE4857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924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CA2E8-2BC3-4A63-8A32-8F19F091B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4157" y="-531673"/>
            <a:ext cx="9228814" cy="3001080"/>
          </a:xfrm>
        </p:spPr>
        <p:txBody>
          <a:bodyPr>
            <a:normAutofit fontScale="90000"/>
          </a:bodyPr>
          <a:lstStyle/>
          <a:p>
            <a:br>
              <a:rPr lang="es-ES" sz="4000" i="1" dirty="0"/>
            </a:br>
            <a:br>
              <a:rPr lang="es-ES" sz="4000" i="1" dirty="0"/>
            </a:br>
            <a:br>
              <a:rPr lang="es-ES" sz="4000" i="1" dirty="0"/>
            </a:br>
            <a:br>
              <a:rPr lang="es-ES" sz="4000" i="1" dirty="0"/>
            </a:br>
            <a:br>
              <a:rPr lang="es-ES" sz="4000" i="1" dirty="0"/>
            </a:br>
            <a:br>
              <a:rPr lang="es-ES" sz="4000" i="1" dirty="0"/>
            </a:br>
            <a:br>
              <a:rPr lang="es-ES" sz="4000" i="1" dirty="0"/>
            </a:br>
            <a:br>
              <a:rPr lang="es-ES" sz="4000" i="1" dirty="0"/>
            </a:br>
            <a:br>
              <a:rPr lang="es-ES" sz="4000" i="1" dirty="0"/>
            </a:br>
            <a:br>
              <a:rPr lang="es-ES" sz="4000" i="1" dirty="0"/>
            </a:br>
            <a:br>
              <a:rPr lang="es-ES" sz="4000" i="1" dirty="0"/>
            </a:br>
            <a:br>
              <a:rPr lang="es-ES" sz="4000" i="1" dirty="0"/>
            </a:br>
            <a:r>
              <a:rPr lang="es-ES" sz="4000" b="1" dirty="0"/>
              <a:t>Mesa Redonda</a:t>
            </a:r>
            <a:r>
              <a:rPr lang="es-ES" sz="4000" i="1" dirty="0"/>
              <a:t>: </a:t>
            </a:r>
            <a:r>
              <a:rPr lang="es-ES" sz="4000" b="1" i="1" dirty="0"/>
              <a:t>¿Qué pasa con El Consejo General del Poder Judicial?</a:t>
            </a:r>
            <a:br>
              <a:rPr lang="es-ES" sz="4000" b="1" i="1" dirty="0"/>
            </a:br>
            <a:r>
              <a:rPr lang="es-ES" sz="4000" b="1" i="1" dirty="0"/>
              <a:t> </a:t>
            </a:r>
            <a:br>
              <a:rPr lang="es-ES" sz="4000" i="1" dirty="0"/>
            </a:br>
            <a:endParaRPr lang="es-ES" sz="4000" i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83A006-B3A4-4EB2-82D1-7A60DBC01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934" y="1595698"/>
            <a:ext cx="9228814" cy="3405146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/>
              <a:t>Intervienen:</a:t>
            </a:r>
            <a:endParaRPr lang="es-ES" dirty="0"/>
          </a:p>
          <a:p>
            <a:r>
              <a:rPr lang="es-ES"/>
              <a:t>	Doña </a:t>
            </a:r>
            <a:r>
              <a:rPr lang="es-ES" dirty="0"/>
              <a:t>Paloma Arrabal Platero: profesora de Derecho Procesal de la Universidad Miguel Hernández de Elche.</a:t>
            </a:r>
          </a:p>
          <a:p>
            <a:r>
              <a:rPr lang="es-ES" dirty="0"/>
              <a:t>		Don Antonio Ceballos Roa ; miembro de la Plataforma Cívica por la Independencia Judicial	</a:t>
            </a:r>
          </a:p>
          <a:p>
            <a:r>
              <a:rPr lang="es-ES" dirty="0"/>
              <a:t>	Doña Victoria Rodríguez-Blanco; profesora de Ciencia Política de la Universidad Miguel Hernández de Elche</a:t>
            </a:r>
          </a:p>
          <a:p>
            <a:r>
              <a:rPr lang="es-ES" sz="1800" b="1" i="1" dirty="0"/>
              <a:t>Viernes 12 de abril 18 horas. Sala UMH, Plaza de Baix</a:t>
            </a:r>
          </a:p>
          <a:p>
            <a:r>
              <a:rPr lang="es-ES" sz="1800" dirty="0"/>
              <a:t>Colabora:</a:t>
            </a:r>
          </a:p>
          <a:p>
            <a:r>
              <a:rPr lang="es-ES" dirty="0"/>
              <a:t>I</a:t>
            </a:r>
          </a:p>
        </p:txBody>
      </p:sp>
      <p:pic>
        <p:nvPicPr>
          <p:cNvPr id="4" name="Marcador de posición de imagen 5">
            <a:extLst>
              <a:ext uri="{FF2B5EF4-FFF2-40B4-BE49-F238E27FC236}">
                <a16:creationId xmlns:a16="http://schemas.microsoft.com/office/drawing/2014/main" id="{074973E4-F491-4A22-A837-9C1BBE539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r="5703"/>
          <a:stretch>
            <a:fillRect/>
          </a:stretch>
        </p:blipFill>
        <p:spPr>
          <a:xfrm>
            <a:off x="4762830" y="4040954"/>
            <a:ext cx="2228661" cy="898462"/>
          </a:xfrm>
          <a:prstGeom prst="rect">
            <a:avLst/>
          </a:prstGeom>
        </p:spPr>
      </p:pic>
      <p:pic>
        <p:nvPicPr>
          <p:cNvPr id="1026" name="gmail-m_4844103386351315794Imagen 2" descr="cid:image003.png@01D9EC72.B9207800">
            <a:extLst>
              <a:ext uri="{FF2B5EF4-FFF2-40B4-BE49-F238E27FC236}">
                <a16:creationId xmlns:a16="http://schemas.microsoft.com/office/drawing/2014/main" id="{850EF0F2-7DD0-49F0-A1A1-45F092BC4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314" y="4040954"/>
            <a:ext cx="2830553" cy="8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628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98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         Mesa Redonda: ¿Qué pasa con El Consejo General del Poder Judicial?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Consejo General del Poder Judicial.  Posibilidades y límites</dc:title>
  <dc:creator>Rodriguez Blanco, Victoria</dc:creator>
  <cp:lastModifiedBy>Rodriguez Blanco, Victoria</cp:lastModifiedBy>
  <cp:revision>7</cp:revision>
  <dcterms:created xsi:type="dcterms:W3CDTF">2024-03-01T15:12:52Z</dcterms:created>
  <dcterms:modified xsi:type="dcterms:W3CDTF">2024-03-13T08:34:49Z</dcterms:modified>
</cp:coreProperties>
</file>