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6" d="100"/>
          <a:sy n="86" d="100"/>
        </p:scale>
        <p:origin x="51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C31669E-28FC-454A-8617-9F3A05BF8D1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BA668683-C785-4868-BCC3-C30E47BDC9D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7D65ED1-EC3D-43A1-99D3-1B9E58DCBF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2A08C-82F0-4473-AF8A-6B427112E4E4}" type="datetimeFigureOut">
              <a:rPr lang="es-ES" smtClean="0"/>
              <a:t>23/03/2026</a:t>
            </a:fld>
            <a:endParaRPr lang="es-ES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994F795-7B84-48A5-BB76-3CD425C96F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F2D8108-239D-4A4E-8EEE-F6AAA0F6AB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28136-C286-410C-9FE8-CD08EE4857A9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7567292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CE60CF4-0A22-4B6B-9C9E-C738BC1F8A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4B124F1A-CA5C-49EA-A07E-DCF400E832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0B08C15-72DE-4D31-AFE1-BE5A870473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2A08C-82F0-4473-AF8A-6B427112E4E4}" type="datetimeFigureOut">
              <a:rPr lang="es-ES" smtClean="0"/>
              <a:t>23/03/2026</a:t>
            </a:fld>
            <a:endParaRPr lang="es-ES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66C3323-8090-4C21-B45B-609D8E53AF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ECEEDEA-B7BE-4C0C-8BD5-5B07621468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28136-C286-410C-9FE8-CD08EE4857A9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9495150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68818000-6C58-4853-BADB-204BE7BC16D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2F54901C-6872-48C6-918F-E259D0AFF53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C89EC69-623A-4377-B132-4F0DD88A00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2A08C-82F0-4473-AF8A-6B427112E4E4}" type="datetimeFigureOut">
              <a:rPr lang="es-ES" smtClean="0"/>
              <a:t>23/03/2026</a:t>
            </a:fld>
            <a:endParaRPr lang="es-ES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F34B6C0-503B-48C5-A056-BF7AD9C8DB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5A1DB4B-386D-4E12-A190-936E9C137E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28136-C286-410C-9FE8-CD08EE4857A9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0035081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4A0D869-A8F6-4690-82B8-7617405FA3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EC31BED-1B03-4101-829C-149122C4FE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CBAE7A7-AB3C-4727-B812-2EE219F8E7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2A08C-82F0-4473-AF8A-6B427112E4E4}" type="datetimeFigureOut">
              <a:rPr lang="es-ES" smtClean="0"/>
              <a:t>23/03/2026</a:t>
            </a:fld>
            <a:endParaRPr lang="es-ES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A372E08-2E78-47FD-B195-B47891356F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459148D-9422-488F-84E9-A117DBA1EE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28136-C286-410C-9FE8-CD08EE4857A9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0032630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A89A874-ABCF-46DA-ABC3-C71CF98AAC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B2FF327-55EA-4552-A66B-7FC8EEF3A8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7F7860C-3FEF-4F80-AE97-B67B35D0B0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2A08C-82F0-4473-AF8A-6B427112E4E4}" type="datetimeFigureOut">
              <a:rPr lang="es-ES" smtClean="0"/>
              <a:t>23/03/2026</a:t>
            </a:fld>
            <a:endParaRPr lang="es-ES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406057B-5591-4020-B1CE-3D6D0814B3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E1D3285-A059-46C6-BDC4-A7B57C787F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28136-C286-410C-9FE8-CD08EE4857A9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9602231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EC5E57C-C8EF-4ED3-97C9-ED3BEBBE48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D38B18C-E773-4059-ADDF-E807A939569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6BF5FDD9-2DB7-4AC8-8393-6D845D9DC64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0CB3A59-B00A-48F6-9C63-69DB3DF337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2A08C-82F0-4473-AF8A-6B427112E4E4}" type="datetimeFigureOut">
              <a:rPr lang="es-ES" smtClean="0"/>
              <a:t>23/03/2026</a:t>
            </a:fld>
            <a:endParaRPr lang="es-ES" dirty="0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FD073DFB-2C39-48BD-91A3-7EA12CB12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3CBADD8D-8225-4794-964E-12E37FB1C5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28136-C286-410C-9FE8-CD08EE4857A9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5432344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E5AA477-1EE0-49E5-B328-6F6310D281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BBCACB0-0B33-4AC0-BBA9-3079641D8C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1530A74B-BEF0-41D3-84AF-3073B8BBCC3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87EF4803-673C-48DC-B6CF-9C2328D5017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01B537A5-E4F8-4A26-B632-EC0A7B40913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7A176674-11B6-4BEC-B685-54F293051D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2A08C-82F0-4473-AF8A-6B427112E4E4}" type="datetimeFigureOut">
              <a:rPr lang="es-ES" smtClean="0"/>
              <a:t>23/03/2026</a:t>
            </a:fld>
            <a:endParaRPr lang="es-ES" dirty="0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5301B724-39AB-404D-A7A6-A6B7A8E06C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E53BBC90-D9EE-4850-B40C-9124EF6409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28136-C286-410C-9FE8-CD08EE4857A9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7449055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8C7C04B-37DD-4030-9E09-41F5A09DBE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94BB227D-D87A-4FE6-A05B-258AA86889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2A08C-82F0-4473-AF8A-6B427112E4E4}" type="datetimeFigureOut">
              <a:rPr lang="es-ES" smtClean="0"/>
              <a:t>23/03/2026</a:t>
            </a:fld>
            <a:endParaRPr lang="es-ES" dirty="0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49D09E1C-E074-4EB4-8A44-E1A8C7B164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DE1D05CE-058E-4EC7-B584-EEFB8D1912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28136-C286-410C-9FE8-CD08EE4857A9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5403879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B2F43EF6-2659-4B4F-A87B-2803AB01AE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2A08C-82F0-4473-AF8A-6B427112E4E4}" type="datetimeFigureOut">
              <a:rPr lang="es-ES" smtClean="0"/>
              <a:t>23/03/2026</a:t>
            </a:fld>
            <a:endParaRPr lang="es-ES" dirty="0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CA72C20F-7910-41D0-8D7F-E910AC4866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98095F64-4273-4066-967F-FD1AAC646F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28136-C286-410C-9FE8-CD08EE4857A9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7018349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EB56FED-2461-4DF9-88FB-1D57621C40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3C9E91B-C56D-4696-85AA-0E2DEB3BD7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F369942A-11B0-41E8-BB76-5CF65B43152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ACB215BA-0F0F-41EA-8FA3-05105C077C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2A08C-82F0-4473-AF8A-6B427112E4E4}" type="datetimeFigureOut">
              <a:rPr lang="es-ES" smtClean="0"/>
              <a:t>23/03/2026</a:t>
            </a:fld>
            <a:endParaRPr lang="es-ES" dirty="0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60184F16-A7C3-4EB0-BE6D-26A839A991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BD076B6A-A183-4E29-84FD-667CEC6C7D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28136-C286-410C-9FE8-CD08EE4857A9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4281950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13D7A7E-60F6-4575-9C69-2164A168E1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2D0D879E-6D0D-457A-9346-62749493FC0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 dirty="0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826CC5C9-F8FB-41DF-8DF4-EF912202452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73C288C5-9D29-4897-A725-FA3ECDB286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2A08C-82F0-4473-AF8A-6B427112E4E4}" type="datetimeFigureOut">
              <a:rPr lang="es-ES" smtClean="0"/>
              <a:t>23/03/2026</a:t>
            </a:fld>
            <a:endParaRPr lang="es-ES" dirty="0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A817EC5E-07FF-4A61-85BF-DD66FAD452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CAC58BE5-C3BF-4A2C-AF3F-F700E75CB0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28136-C286-410C-9FE8-CD08EE4857A9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5219475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20684094-4436-4ECF-8649-371895D208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F7F079AB-7817-4BC3-ACCE-31AFE635BA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B11C42C-976E-4884-9017-7CBD02F2AE1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72A08C-82F0-4473-AF8A-6B427112E4E4}" type="datetimeFigureOut">
              <a:rPr lang="es-ES" smtClean="0"/>
              <a:t>23/03/2026</a:t>
            </a:fld>
            <a:endParaRPr lang="es-ES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F6DCD07-19FB-4C62-A3FB-E8C087B5A65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A706B6B-7684-4ED6-A513-A31E34B8498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328136-C286-410C-9FE8-CD08EE4857A9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2192460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01CA2E8-2BC3-4A63-8A32-8F19F091BA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56306" y="-1436653"/>
            <a:ext cx="9041791" cy="3247698"/>
          </a:xfrm>
        </p:spPr>
        <p:txBody>
          <a:bodyPr>
            <a:normAutofit fontScale="90000"/>
          </a:bodyPr>
          <a:lstStyle/>
          <a:p>
            <a:br>
              <a:rPr lang="es-ES" sz="4000" i="1" dirty="0"/>
            </a:br>
            <a:br>
              <a:rPr lang="es-ES" sz="4000" i="1" dirty="0"/>
            </a:br>
            <a:br>
              <a:rPr lang="es-ES" sz="4000" i="1" dirty="0"/>
            </a:br>
            <a:br>
              <a:rPr lang="es-ES" sz="4000" i="1" dirty="0"/>
            </a:br>
            <a:br>
              <a:rPr lang="es-ES" sz="4000" i="1" dirty="0"/>
            </a:br>
            <a:br>
              <a:rPr lang="es-ES" sz="4000" i="1" dirty="0"/>
            </a:br>
            <a:br>
              <a:rPr lang="es-ES" sz="4000" i="1" dirty="0"/>
            </a:br>
            <a:br>
              <a:rPr lang="es-ES" sz="4000" i="1" dirty="0"/>
            </a:br>
            <a:r>
              <a:rPr lang="es-ES" sz="4000" b="1" dirty="0"/>
              <a:t>La primacía del Derecho Internacional en riesgo</a:t>
            </a:r>
            <a:br>
              <a:rPr lang="es-ES" sz="4000" b="1" i="1" dirty="0"/>
            </a:br>
            <a:r>
              <a:rPr lang="es-ES" sz="4000" b="1" i="1" dirty="0"/>
              <a:t> </a:t>
            </a:r>
            <a:endParaRPr lang="es-ES" sz="4000" i="1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AB83A006-B3A4-4EB2-82D1-7A60DBC011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09204" y="1500326"/>
            <a:ext cx="8851037" cy="5099257"/>
          </a:xfrm>
        </p:spPr>
        <p:txBody>
          <a:bodyPr>
            <a:normAutofit/>
          </a:bodyPr>
          <a:lstStyle/>
          <a:p>
            <a:r>
              <a:rPr lang="es-ES" b="1" dirty="0"/>
              <a:t>Interviene</a:t>
            </a:r>
            <a:r>
              <a:rPr lang="es-ES" dirty="0"/>
              <a:t>	</a:t>
            </a:r>
          </a:p>
          <a:p>
            <a:r>
              <a:rPr lang="es-ES" dirty="0"/>
              <a:t>Don Luis Pardo. Abogado. Presidente de Iustitia Europa</a:t>
            </a:r>
          </a:p>
          <a:p>
            <a:r>
              <a:rPr lang="es-ES" b="1" dirty="0"/>
              <a:t>Presenta </a:t>
            </a:r>
            <a:r>
              <a:rPr lang="es-ES" dirty="0"/>
              <a:t>	</a:t>
            </a:r>
          </a:p>
          <a:p>
            <a:r>
              <a:rPr lang="es-ES" dirty="0"/>
              <a:t>	Doña Victoria Rodríguez Blanco; profesora de Ciencia Política de la Universidad Miguel Hernández de Elche</a:t>
            </a:r>
          </a:p>
          <a:p>
            <a:endParaRPr lang="es-ES" sz="1800" b="1" i="1" dirty="0"/>
          </a:p>
          <a:p>
            <a:r>
              <a:rPr lang="es-ES" sz="1800" b="1" i="1" dirty="0"/>
              <a:t>Jueves 16 de abril 19 horas. Sala UMH, Plaza de Baix</a:t>
            </a:r>
          </a:p>
          <a:p>
            <a:r>
              <a:rPr lang="es-ES" dirty="0"/>
              <a:t>                           </a:t>
            </a:r>
          </a:p>
        </p:txBody>
      </p:sp>
      <p:pic>
        <p:nvPicPr>
          <p:cNvPr id="1026" name="gmail-m_4844103386351315794Imagen 2" descr="cid:image003.png@01D9EC72.B9207800">
            <a:extLst>
              <a:ext uri="{FF2B5EF4-FFF2-40B4-BE49-F238E27FC236}">
                <a16:creationId xmlns:a16="http://schemas.microsoft.com/office/drawing/2014/main" id="{850EF0F2-7DD0-49F0-A1A1-45F092BC4AF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1756" y="5046955"/>
            <a:ext cx="2674181" cy="8488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Imagen 6" descr="https://iustitiaeuropa.es/wp-content/uploads/2024/06/photo_2024-06-10_11-31-24.jpg">
            <a:extLst>
              <a:ext uri="{FF2B5EF4-FFF2-40B4-BE49-F238E27FC236}">
                <a16:creationId xmlns:a16="http://schemas.microsoft.com/office/drawing/2014/main" id="{8A10648D-6140-47DA-B7E3-C79D01EDE94A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94301" y="5046955"/>
            <a:ext cx="956231" cy="77679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28062867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62</Words>
  <Application>Microsoft Office PowerPoint</Application>
  <PresentationFormat>Panorámica</PresentationFormat>
  <Paragraphs>8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        La primacía del Derecho Internacional en riesgo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 Consejo General del Poder Judicial.  Posibilidades y límites</dc:title>
  <dc:creator>Rodriguez Blanco, Victoria</dc:creator>
  <cp:lastModifiedBy>Rodriguez Blanco, Victoria</cp:lastModifiedBy>
  <cp:revision>11</cp:revision>
  <dcterms:created xsi:type="dcterms:W3CDTF">2024-03-01T15:12:52Z</dcterms:created>
  <dcterms:modified xsi:type="dcterms:W3CDTF">2026-03-23T10:02:13Z</dcterms:modified>
</cp:coreProperties>
</file>