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0E66-9ACD-44A7-8F39-D29732F92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BE7481-4DF3-4170-98AC-891B5C4D8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F9BDF6-3937-4639-AC79-23D9D7224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B5E5B6-2E34-4E15-8CAC-2C6AC92F9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375FEC-BD87-4D5B-B33C-70B81B00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312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8B4263-3057-4E55-9979-3AD4791B4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324DD7-BDAA-4B3D-8DDA-76CC64F08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FDEC7-5AD1-42D1-AB02-F90860E8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A7556E-5C59-455F-84CE-4F906E86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8F74E4-62BD-4197-A013-87515B35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6483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7F43978-6840-4EA2-BAF9-3D86FFB4D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5161F83-3481-4C01-80D1-13BC37936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574E2A-8C93-4E33-B6D9-94F943834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6CC4F6-3C93-4CD1-B929-085B6D2C2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E99788-9318-4A71-A064-AAEE2FEAB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252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6691B-4904-46C2-8AA0-B1F9385BF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71489B-6707-474C-9E6F-A11FE7E38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78D0D6-CB94-4D2E-BC91-05FDC5B05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2723A6-B9E0-4DEB-8F7C-40D5BD41B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675A5A-88C4-4B98-BF90-DE1558C9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1079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DCA04-251D-44ED-95CF-F46DF702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F748B5-C48D-48D1-9400-B91E9C955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5EEBEB-C78D-44E0-BF75-07D976E4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ABB555-8858-4ED9-AE07-A6F20CE8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B4868C-10ED-4842-911E-9F86E0C6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465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55E1E-9281-42D9-B40A-AA7427BC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8B4D17-CDCF-4184-8E77-609024941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CE98D7-3C23-41D9-8E79-937B39E94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98AD82-A53D-4D45-BF81-CCF86508F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C8466A-FBD8-4E7D-812A-4E85DA97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7CD58A-F26D-4B3E-AFE6-B3AC1D3C2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583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6C54A-D18D-48B3-85D2-8C461792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7F3D18-F67A-4F36-B96E-D983D8E8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3F5E4A-1487-4882-A074-D24F992E4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CBB2167-D188-46DB-94B3-6F5CD96B0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6D3C55-6FAA-46C7-BCDD-C1D8DEEA3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62D13D-906A-4F79-BDC2-163EB791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793A8C1-DFB6-4073-B9EA-5AC8F70BC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B232E8C-CB79-42A6-8A66-A5951B3FC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596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8FA7A-B1A4-4D6F-B600-BD684F979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3B062CB-82EF-47B3-BEAD-767C3326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8F7DA3-FC22-40A6-A62C-51AB3F074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05CF10-F381-4B8C-BCE2-FE4E004C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75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7EA91D8-6F5D-4900-9093-529D944EE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7876726-A543-42C4-9AB3-43430BAF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968DF1-1051-44C6-9174-C2162266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406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EECC10-6E78-4478-8335-29CAFCA87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38AE8-1CAF-45FD-A81E-12222637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EF0ED0-F687-4C58-9BEE-110691956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FF3941-6FD9-4EC1-ABC7-8BEE67B3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123728-D59C-4F4A-9A89-946495253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306E2D-A48A-4548-B62B-70A12854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21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1C8E8-0096-4CC9-80EA-E090F0A29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DA0236-3C2E-4985-8510-B5C8830AA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AFC9434-B6AD-4DD4-B916-3C8588BE74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9CE3FB-1498-45A4-881B-7CCF7016E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99D82F-0609-441D-BAD7-11FE534C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7DCBF5-6EA6-42C9-9FF9-E915B9786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020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45AF48A-D64D-4069-880D-A0359DB92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7BD929-B9F9-492C-BC05-12B794F0F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E38825-0AF1-4FAA-BC63-8F440EE0D2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95B0B-1A86-43E1-A3F7-28B536BAA6FC}" type="datetimeFigureOut">
              <a:rPr lang="es-ES" smtClean="0"/>
              <a:t>05/03/2026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B8A9C-4B02-4B35-BF50-7B92757DF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836806-9639-45C2-999E-F94A99D87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C7E35-27AB-4D26-9E14-E77B063FA5A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876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118387" y="336858"/>
            <a:ext cx="6586718" cy="1851620"/>
          </a:xfrm>
        </p:spPr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       		                        </a:t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tx1"/>
                </a:solidFill>
              </a:rPr>
              <a:t>		</a:t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dirty="0">
                <a:solidFill>
                  <a:schemeClr val="tx1"/>
                </a:solidFill>
              </a:rPr>
              <a:t>		</a:t>
            </a:r>
            <a:r>
              <a:rPr lang="es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Conferencia-Coloquio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153634" y="1772816"/>
            <a:ext cx="7608871" cy="4504824"/>
          </a:xfrm>
        </p:spPr>
        <p:txBody>
          <a:bodyPr>
            <a:normAutofit fontScale="25000" lnSpcReduction="20000"/>
          </a:bodyPr>
          <a:lstStyle/>
          <a:p>
            <a:endParaRPr lang="es-ES" dirty="0"/>
          </a:p>
          <a:p>
            <a:endParaRPr lang="es-ES" dirty="0"/>
          </a:p>
          <a:p>
            <a:pPr marL="68580" indent="0">
              <a:buNone/>
            </a:pPr>
            <a:r>
              <a:rPr lang="es-ES" sz="4500" b="1" dirty="0">
                <a:latin typeface="Arial" panose="020B0604020202020204" pitchFamily="34" charset="0"/>
              </a:rPr>
              <a:t>	</a:t>
            </a:r>
            <a:r>
              <a:rPr lang="es-ES" sz="14400" b="1" dirty="0">
                <a:latin typeface="Arial" panose="020B0604020202020204" pitchFamily="34" charset="0"/>
              </a:rPr>
              <a:t>LA REFORMA JUDICIAL </a:t>
            </a:r>
          </a:p>
          <a:p>
            <a:pPr>
              <a:lnSpc>
                <a:spcPct val="170000"/>
              </a:lnSpc>
            </a:pPr>
            <a:r>
              <a:rPr lang="es-ES" sz="8000" b="1" dirty="0">
                <a:solidFill>
                  <a:schemeClr val="tx1"/>
                </a:solidFill>
                <a:latin typeface="Arial" panose="020B0604020202020204" pitchFamily="34" charset="0"/>
              </a:rPr>
              <a:t>Interviene</a:t>
            </a:r>
            <a:r>
              <a:rPr lang="es-ES" sz="9600" dirty="0">
                <a:latin typeface="Arial" panose="020B0604020202020204" pitchFamily="34" charset="0"/>
              </a:rPr>
              <a:t>: </a:t>
            </a:r>
            <a:r>
              <a:rPr lang="es-ES" sz="8000" dirty="0">
                <a:latin typeface="Arial" panose="020B0604020202020204" pitchFamily="34" charset="0"/>
              </a:rPr>
              <a:t>Sr. Dr. Jesús Villegas. Magistrado. Secretario de la Plataforma Cívica por la Independencia Judicial.</a:t>
            </a:r>
            <a:endParaRPr lang="es-ES" sz="9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220000"/>
              </a:lnSpc>
            </a:pPr>
            <a:r>
              <a:rPr lang="es-ES" sz="8000" b="1" dirty="0">
                <a:solidFill>
                  <a:schemeClr val="tx1"/>
                </a:solidFill>
                <a:latin typeface="Arial" panose="020B0604020202020204" pitchFamily="34" charset="0"/>
              </a:rPr>
              <a:t>Presenta</a:t>
            </a:r>
            <a:r>
              <a:rPr lang="es-ES" sz="8000" dirty="0">
                <a:latin typeface="Arial" panose="020B0604020202020204" pitchFamily="34" charset="0"/>
              </a:rPr>
              <a:t>: Doña Victoria Rodríguez Blanco. Profesora de Ciencia Política de la Universidad Miguel Hernández de Elche</a:t>
            </a:r>
            <a:endParaRPr lang="es-ES" sz="8000" dirty="0">
              <a:solidFill>
                <a:schemeClr val="tx1"/>
              </a:solidFill>
              <a:latin typeface="+mj-lt"/>
            </a:endParaRPr>
          </a:p>
          <a:p>
            <a:pPr marL="68580" indent="0">
              <a:buNone/>
            </a:pPr>
            <a:r>
              <a:rPr lang="es-ES" sz="6400" b="1" dirty="0">
                <a:solidFill>
                  <a:schemeClr val="tx1"/>
                </a:solidFill>
                <a:latin typeface="+mj-lt"/>
              </a:rPr>
              <a:t>	    </a:t>
            </a:r>
          </a:p>
          <a:p>
            <a:pPr marL="68580" indent="0">
              <a:buNone/>
            </a:pPr>
            <a:r>
              <a:rPr lang="es-ES" sz="6400" b="1" i="1" dirty="0">
                <a:latin typeface="+mj-lt"/>
              </a:rPr>
              <a:t>	27</a:t>
            </a:r>
            <a:r>
              <a:rPr lang="es-ES" sz="6400" b="1" i="1" dirty="0">
                <a:solidFill>
                  <a:schemeClr val="tx1"/>
                </a:solidFill>
                <a:latin typeface="+mj-lt"/>
              </a:rPr>
              <a:t> de </a:t>
            </a:r>
            <a:r>
              <a:rPr lang="es-ES" sz="6400" b="1" i="1" dirty="0">
                <a:latin typeface="+mj-lt"/>
              </a:rPr>
              <a:t>marzo </a:t>
            </a:r>
            <a:r>
              <a:rPr lang="es-ES" sz="6400" b="1" i="1" dirty="0">
                <a:solidFill>
                  <a:schemeClr val="tx1"/>
                </a:solidFill>
                <a:latin typeface="+mj-lt"/>
              </a:rPr>
              <a:t>a las 19 horas en la Sala UMH de la Plaza de Baix</a:t>
            </a:r>
            <a:r>
              <a:rPr lang="es-ES" sz="6400" b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68580" indent="0">
              <a:buNone/>
            </a:pPr>
            <a:r>
              <a:rPr lang="es-ES" sz="6400" dirty="0">
                <a:solidFill>
                  <a:schemeClr val="tx1"/>
                </a:solidFill>
                <a:latin typeface="+mj-lt"/>
              </a:rPr>
              <a:t>				  </a:t>
            </a:r>
          </a:p>
          <a:p>
            <a:pPr marL="68580" indent="0">
              <a:buNone/>
            </a:pPr>
            <a:r>
              <a:rPr lang="es-ES" sz="6400" b="1" dirty="0">
                <a:latin typeface="+mj-lt"/>
              </a:rPr>
              <a:t>                                                            </a:t>
            </a:r>
            <a:r>
              <a:rPr lang="es-ES" sz="6400" b="1" dirty="0">
                <a:solidFill>
                  <a:schemeClr val="tx1"/>
                </a:solidFill>
                <a:latin typeface="+mj-lt"/>
              </a:rPr>
              <a:t>Elche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EBB1974-98D7-48D0-AB33-7F73343B5A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906" y="698788"/>
            <a:ext cx="1905000" cy="563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5E80E66-179D-40B9-8CA2-BBB7311C78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884" y="27828"/>
            <a:ext cx="1905000" cy="185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69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81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                                    Conferencia-Coloquio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MESA REDONDA</dc:title>
  <dc:creator>Rodriguez Blanco, Maria Victoria</dc:creator>
  <cp:lastModifiedBy>Rodriguez Blanco, Victoria</cp:lastModifiedBy>
  <cp:revision>48</cp:revision>
  <dcterms:created xsi:type="dcterms:W3CDTF">2015-04-07T16:35:29Z</dcterms:created>
  <dcterms:modified xsi:type="dcterms:W3CDTF">2026-03-05T09:59:09Z</dcterms:modified>
</cp:coreProperties>
</file>